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>
      <a:defRPr lang="de-DE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BF78-4B81-45FD-8532-AD9FDC849984}" type="datetimeFigureOut">
              <a:rPr lang="de-CH" smtClean="0"/>
              <a:t>18.03.2015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E032-0BAD-4E29-AF85-91886351CA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63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BF78-4B81-45FD-8532-AD9FDC849984}" type="datetimeFigureOut">
              <a:rPr lang="de-CH" smtClean="0"/>
              <a:t>18.03.2015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E032-0BAD-4E29-AF85-91886351CA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6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97256">
              <a:defRPr sz="1800"/>
            </a:pPr>
            <a:r>
              <a:rPr lang="de-CH" sz="6800" b="1" smtClean="0">
                <a:latin typeface="Lucida Std" panose="02060602050505020204" pitchFamily="18" charset="0"/>
                <a:ea typeface="Helvetica"/>
                <a:cs typeface="Helvetica"/>
                <a:sym typeface="Helvetica"/>
              </a:rPr>
              <a:t>Fachtierarzt FVH für Kleintiere</a:t>
            </a:r>
          </a:p>
          <a:p>
            <a:pPr lvl="0" defTabSz="397256">
              <a:defRPr sz="1800"/>
            </a:pPr>
            <a:endParaRPr lang="de-CH" sz="5440" smtClean="0">
              <a:latin typeface="Lucida Std" panose="02060602050505020204" pitchFamily="18" charset="0"/>
              <a:ea typeface="Helvetica"/>
              <a:cs typeface="Helvetica"/>
              <a:sym typeface="Helvetica"/>
            </a:endParaRPr>
          </a:p>
          <a:p>
            <a:pPr lvl="0" defTabSz="397256">
              <a:defRPr sz="1800"/>
            </a:pPr>
            <a:r>
              <a:rPr lang="de-CH" sz="5440" i="1" smtClean="0">
                <a:latin typeface="Lucida Std" panose="02060602050505020204" pitchFamily="18" charset="0"/>
                <a:ea typeface="Helvetica"/>
                <a:cs typeface="Helvetica"/>
                <a:sym typeface="Helvetica"/>
              </a:rPr>
              <a:t>Der Kleintierpraktiker mit zertifiziertem Fachwissen </a:t>
            </a:r>
          </a:p>
          <a:p>
            <a:pPr lvl="0" defTabSz="397256">
              <a:defRPr sz="1800"/>
            </a:pPr>
            <a:r>
              <a:rPr lang="de-CH" sz="5440" i="1" smtClean="0">
                <a:latin typeface="Lucida Std" panose="02060602050505020204" pitchFamily="18" charset="0"/>
                <a:ea typeface="Helvetica"/>
                <a:cs typeface="Helvetica"/>
                <a:sym typeface="Helvetica"/>
              </a:rPr>
              <a:t>-kompetent und praxisnah</a:t>
            </a:r>
            <a:endParaRPr lang="de-CH" sz="5440" i="1" dirty="0">
              <a:latin typeface="Lucida Std" panose="02060602050505020204" pitchFamily="18" charset="0"/>
              <a:ea typeface="Helvetica"/>
              <a:cs typeface="Helvetica"/>
              <a:sym typeface="Helvetica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72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29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670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09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45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91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Benutzerdefiniert</PresentationFormat>
  <Paragraphs>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Lucida Std</vt:lpstr>
      <vt:lpstr>Office Theme</vt:lpstr>
      <vt:lpstr>Fachtierarzt FVH für Kleintiere  Der Kleintierpraktiker mit zertifiziertem Fachwissen  -kompetent und praxisnah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Fachtierarzt FVH für Kleintiere  Der Kleintierpraktiker mit zertifiziertem Fachwissen  -kompetent und praxisnah</dc:title>
  <dc:creator>Praxis</dc:creator>
  <cp:lastModifiedBy>Praxis</cp:lastModifiedBy>
  <cp:revision>1</cp:revision>
  <dcterms:created xsi:type="dcterms:W3CDTF">2015-03-18T16:43:35Z</dcterms:created>
  <dcterms:modified xsi:type="dcterms:W3CDTF">2015-03-18T16:43:35Z</dcterms:modified>
</cp:coreProperties>
</file>